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3FCE7-376A-EC46-9C53-5D7FAC5B51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8B75A3-2428-EA43-BCD1-B03B3C394B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86D83-C2FC-0844-9DC1-2B379835D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2F4F-E509-5347-B9E2-5D9DB54B90D2}" type="datetimeFigureOut">
              <a:rPr lang="en-SE" smtClean="0"/>
              <a:t>2022-03-04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43025-C797-DB45-A5FB-E6103A23A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DB690-D894-4A44-8D8C-424AA11E1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143E-5212-814D-AC67-27D45ACFD45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09879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D2BBF-1FE3-A044-8C8F-A6E96F5C2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EC817-3BC6-2A43-A19D-C88BC4F47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CB1C2-4194-0340-8DFC-52DCF24C9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2F4F-E509-5347-B9E2-5D9DB54B90D2}" type="datetimeFigureOut">
              <a:rPr lang="en-SE" smtClean="0"/>
              <a:t>2022-03-04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7D4F8-0482-914E-B888-DB87135AE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E4087-CE25-A146-9E17-B93543CC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143E-5212-814D-AC67-27D45ACFD45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99834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AE3AF5-E58B-FC46-830D-B2569B128E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17674-B13F-3140-840B-C13D1C7F1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51EA2-5E5A-5C42-AD46-30BC5F871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2F4F-E509-5347-B9E2-5D9DB54B90D2}" type="datetimeFigureOut">
              <a:rPr lang="en-SE" smtClean="0"/>
              <a:t>2022-03-04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881B2-286B-C043-A925-944095E9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D4A96-DF44-F54C-A205-A4B0D23F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143E-5212-814D-AC67-27D45ACFD45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52464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718C6-C298-8746-B700-C59C7A991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A775E-A67C-0143-87F5-255190091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C7CA5-C949-3C43-878F-AD006DB77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2F4F-E509-5347-B9E2-5D9DB54B90D2}" type="datetimeFigureOut">
              <a:rPr lang="en-SE" smtClean="0"/>
              <a:t>2022-03-04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A4FC6-DD32-D34A-B722-CCA422CE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A63A2-5C14-3044-97EB-435856A70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143E-5212-814D-AC67-27D45ACFD45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88328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06D62-232D-EA46-9BC5-ED2CD3692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74965-FD26-B24A-A2F5-26FE7DB4D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254CA-1A88-EB42-BD81-3D5C00DBB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2F4F-E509-5347-B9E2-5D9DB54B90D2}" type="datetimeFigureOut">
              <a:rPr lang="en-SE" smtClean="0"/>
              <a:t>2022-03-04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65315-DE01-4C40-BB99-32F276A09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4CCC9-CC75-8C41-B47B-51801A672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143E-5212-814D-AC67-27D45ACFD45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05801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D02F-FF88-D843-8754-25DE0CF84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18A00-D513-CB43-955E-328237F1B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3358A-09F8-D840-80C2-EBAE8AAB3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401CA4-85D5-304E-95B0-78E2E8EA2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2F4F-E509-5347-B9E2-5D9DB54B90D2}" type="datetimeFigureOut">
              <a:rPr lang="en-SE" smtClean="0"/>
              <a:t>2022-03-04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6A1FF-C5E6-6349-93AB-EB1BC35BC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B50869-628F-E840-A0FA-3B827D023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143E-5212-814D-AC67-27D45ACFD45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24889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1CA32-0DF9-114B-8806-41902CE05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E9483-2017-0848-B9E9-835461108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94E99C-1770-BE42-838E-6B7AC1FDE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2286C5-E408-A74E-9ACA-4EF320A562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7D1C7E-6E4A-7B4D-B860-D75DDD869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1D6DF5-632B-E346-8244-D689F5533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2F4F-E509-5347-B9E2-5D9DB54B90D2}" type="datetimeFigureOut">
              <a:rPr lang="en-SE" smtClean="0"/>
              <a:t>2022-03-04</a:t>
            </a:fld>
            <a:endParaRPr lang="en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03599-8DFF-3D4F-8645-DE01328B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8E9E83-9168-8746-8ED5-D161CB9C4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143E-5212-814D-AC67-27D45ACFD45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25884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27A4F-8344-3B44-A9E5-918A03633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150145-BD12-2A4D-AA74-D023F6E9D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2F4F-E509-5347-B9E2-5D9DB54B90D2}" type="datetimeFigureOut">
              <a:rPr lang="en-SE" smtClean="0"/>
              <a:t>2022-03-04</a:t>
            </a:fld>
            <a:endParaRPr lang="en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F74294-86BB-8F43-895E-94AF38B55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BF555E-C265-9049-9230-632B19A64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143E-5212-814D-AC67-27D45ACFD45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60623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5F0739-4F04-7C4C-A5FC-823929A8C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2F4F-E509-5347-B9E2-5D9DB54B90D2}" type="datetimeFigureOut">
              <a:rPr lang="en-SE" smtClean="0"/>
              <a:t>2022-03-04</a:t>
            </a:fld>
            <a:endParaRPr lang="en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E2C577-A4C5-5E4A-9510-B6B4D24FA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C55D5-D64A-CC47-8877-E7651FADC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143E-5212-814D-AC67-27D45ACFD45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45709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0490-07F9-1A44-B1DC-EDF59785E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2DC61-3DFB-1245-A613-72CA1B6D6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1FC8B-D0E5-1F44-ACD9-91962FD96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E1E75B-247F-F141-A89B-6B6BE707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2F4F-E509-5347-B9E2-5D9DB54B90D2}" type="datetimeFigureOut">
              <a:rPr lang="en-SE" smtClean="0"/>
              <a:t>2022-03-04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DC0B1A-F2BB-974F-A7FC-A64BC46E8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F968CF-DA1E-0843-AE8D-C314882E6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143E-5212-814D-AC67-27D45ACFD45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90740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F5847-FB5F-5048-B4FC-2F005E41A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341C9-0471-5F41-ACA6-462CA89A4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FB8CDF-632F-784B-804E-A278150C7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CF723-BD11-6D41-9D93-25FDE7769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F2F4F-E509-5347-B9E2-5D9DB54B90D2}" type="datetimeFigureOut">
              <a:rPr lang="en-SE" smtClean="0"/>
              <a:t>2022-03-04</a:t>
            </a:fld>
            <a:endParaRPr lang="en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037BF-AD7B-6B4E-BFDB-1F0EB448E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8A19F9-A80A-E44F-96D6-9F00042B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143E-5212-814D-AC67-27D45ACFD45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64155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023927-D090-A743-900F-044A1BF73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2B33F-C1CF-8D42-BE4C-D30800C57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1F238-2E38-AC40-9A6C-205176320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F2F4F-E509-5347-B9E2-5D9DB54B90D2}" type="datetimeFigureOut">
              <a:rPr lang="en-SE" smtClean="0"/>
              <a:t>2022-03-04</a:t>
            </a:fld>
            <a:endParaRPr lang="en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CBD9E-5AEC-6F42-ADF6-3BBA259B12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71677-AA15-2045-990C-4119371E0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4143E-5212-814D-AC67-27D45ACFD455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70036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3E8D-2D2D-6D48-BEC5-A15148ADF9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E" dirty="0"/>
              <a:t>CMC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C0C0CE-5D41-2342-94DD-732E82E8AA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E" dirty="0"/>
          </a:p>
          <a:p>
            <a:r>
              <a:rPr lang="en-SE" dirty="0"/>
              <a:t>Patch Planning RFE</a:t>
            </a:r>
          </a:p>
        </p:txBody>
      </p:sp>
    </p:spTree>
    <p:extLst>
      <p:ext uri="{BB962C8B-B14F-4D97-AF65-F5344CB8AC3E}">
        <p14:creationId xmlns:p14="http://schemas.microsoft.com/office/powerpoint/2010/main" val="412780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197103-D1D1-384E-BA12-E599963C4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825" y="1616223"/>
            <a:ext cx="8705605" cy="4641386"/>
          </a:xfrm>
          <a:prstGeom prst="rect">
            <a:avLst/>
          </a:prstGeom>
        </p:spPr>
      </p:pic>
      <p:sp>
        <p:nvSpPr>
          <p:cNvPr id="6" name="Frame 5">
            <a:extLst>
              <a:ext uri="{FF2B5EF4-FFF2-40B4-BE49-F238E27FC236}">
                <a16:creationId xmlns:a16="http://schemas.microsoft.com/office/drawing/2014/main" id="{718156E9-C5B7-AF49-9977-422E79B900C8}"/>
              </a:ext>
            </a:extLst>
          </p:cNvPr>
          <p:cNvSpPr/>
          <p:nvPr/>
        </p:nvSpPr>
        <p:spPr>
          <a:xfrm>
            <a:off x="3516571" y="3342308"/>
            <a:ext cx="5279559" cy="257038"/>
          </a:xfrm>
          <a:prstGeom prst="fram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>
              <a:solidFill>
                <a:schemeClr val="tx1"/>
              </a:solidFill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C1D336AA-FC69-7944-8727-31297D1C5410}"/>
              </a:ext>
            </a:extLst>
          </p:cNvPr>
          <p:cNvSpPr/>
          <p:nvPr/>
        </p:nvSpPr>
        <p:spPr>
          <a:xfrm>
            <a:off x="3516571" y="3001617"/>
            <a:ext cx="5279559" cy="257038"/>
          </a:xfrm>
          <a:prstGeom prst="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6F2A682F-F705-9347-8F28-3F7DFF835976}"/>
              </a:ext>
            </a:extLst>
          </p:cNvPr>
          <p:cNvSpPr/>
          <p:nvPr/>
        </p:nvSpPr>
        <p:spPr>
          <a:xfrm>
            <a:off x="3516571" y="5336178"/>
            <a:ext cx="5279559" cy="257038"/>
          </a:xfrm>
          <a:prstGeom prst="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3BDD46-F21A-F940-81A6-1DCA5249BA03}"/>
              </a:ext>
            </a:extLst>
          </p:cNvPr>
          <p:cNvSpPr txBox="1"/>
          <p:nvPr/>
        </p:nvSpPr>
        <p:spPr>
          <a:xfrm>
            <a:off x="1909227" y="474776"/>
            <a:ext cx="75221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sz="1400" dirty="0"/>
              <a:t>Maybe different colours or selection/choice to see EoS, EoSPS, EoL, also latest as in today.</a:t>
            </a:r>
          </a:p>
          <a:p>
            <a:r>
              <a:rPr lang="en-SE" sz="1400" dirty="0"/>
              <a:t>It would make things more relevant, I mean chasing the latest is not always what one wants, </a:t>
            </a:r>
            <a:br>
              <a:rPr lang="en-SE" sz="1400" dirty="0"/>
            </a:br>
            <a:r>
              <a:rPr lang="en-SE" sz="1400" dirty="0"/>
              <a:t>more to know that one is on an ok and supported level. </a:t>
            </a:r>
          </a:p>
          <a:p>
            <a:r>
              <a:rPr lang="en-SE" sz="1400" dirty="0"/>
              <a:t>Also I think that 1 SP could be “ok”, but I see some 4 SP downlevel which is really bad and Red is red..</a:t>
            </a:r>
          </a:p>
        </p:txBody>
      </p:sp>
    </p:spTree>
    <p:extLst>
      <p:ext uri="{BB962C8B-B14F-4D97-AF65-F5344CB8AC3E}">
        <p14:creationId xmlns:p14="http://schemas.microsoft.com/office/powerpoint/2010/main" val="2961207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85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CMC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</dc:title>
  <dc:creator>Stephan Åkeborg</dc:creator>
  <cp:lastModifiedBy>Stephan Åkeborg</cp:lastModifiedBy>
  <cp:revision>3</cp:revision>
  <dcterms:created xsi:type="dcterms:W3CDTF">2022-03-03T09:05:03Z</dcterms:created>
  <dcterms:modified xsi:type="dcterms:W3CDTF">2022-03-04T07:25:09Z</dcterms:modified>
</cp:coreProperties>
</file>