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7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0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6F2B-44B8-4760-A5B9-9B4D768D7A5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14D7-8837-441F-9ED7-95479539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first example, Subtotals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995488"/>
            <a:ext cx="65627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58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 in the file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31950"/>
            <a:ext cx="61087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03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appears when I insert it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9000"/>
            <a:ext cx="917448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55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Use first example, Subtotals</vt:lpstr>
      <vt:lpstr>What I have in the file</vt:lpstr>
      <vt:lpstr>What appears when I insert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first example, Subtotals</dc:title>
  <dc:creator>Rob Berendt - 09651</dc:creator>
  <cp:lastModifiedBy>Rob Berendt - 09651</cp:lastModifiedBy>
  <cp:revision>1</cp:revision>
  <dcterms:created xsi:type="dcterms:W3CDTF">2017-04-06T11:40:13Z</dcterms:created>
  <dcterms:modified xsi:type="dcterms:W3CDTF">2017-04-06T11:46:29Z</dcterms:modified>
</cp:coreProperties>
</file>