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91" d="100"/>
          <a:sy n="91" d="100"/>
        </p:scale>
        <p:origin x="6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2C32A-2D8B-4C26-9CC3-E2C5F19F3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FBA9CB-442C-49E0-A3F2-DFE7C261C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27375-8379-45F1-B909-E5F4F3E3A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39973-717B-4A46-B3A2-D39DB3E1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08CB8-A1FA-4EC6-AB72-D3D02DAB8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62BEA-12DA-444D-ABAA-39BC4B9F9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3DF61A-64C9-4228-A760-99606ED5E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CB5B9-C0E3-49BD-8513-916AA843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CC5A0-25AB-418C-A04D-ADDF1888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B84EB-9009-4A4F-AA00-A1BC4542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0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C86D77-FE2A-41B7-9D5C-62B434BF1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722A51-69ED-4CF0-971A-CF4D59CDC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330E9-338E-4B68-B6B4-41B54EA2A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B27BC-99FA-47F1-A56B-C9064A15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9683D-F9A9-48D8-91BB-3FC711EE5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1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0783F-7FC4-4596-ABE0-78C7D6C5C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F11EA-F08B-41B8-86E7-B767618F2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16DDC-9298-449A-AE16-6CC7EAE9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68C80-0E58-41F8-A996-37ECF607C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20801-0CF1-49B9-A143-0BDC01BE3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16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C3F0C-6E72-4AFF-AFC4-E12AF24F6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A4F31-7DB1-4283-B9E7-B99364C87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24C9E-ACA4-400F-9331-B6E71980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7E3BE-824E-4D53-A42A-D497E8716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4E1C5-1958-4B6C-BACB-7FE5EAD2F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2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68449-C804-4B5E-BB0E-BE66C5CE9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650A5-703A-4069-8C65-1258BDCD1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1D4D45-1E42-480C-878F-DCBB317E0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0B0D2D-D033-457D-9CC2-C37858B0C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C2286-7E6A-4CCB-847C-9CCAC5FA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08EC1-7459-426C-B1E9-E281BF44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1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66FFF-58AB-430F-822F-0836969D6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B98E0-3CCB-4DA8-B2E2-31D749DF1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546508-B34B-4158-9EF2-BCB3F9C2A3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7F08C7-EEFC-4B1A-BD9A-BFB156FD1B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DB00DC-1AB7-4193-A5D1-36F16DCCB7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638408-1256-4175-A4A6-11FBCE7C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8BD534-64BB-4143-A565-5DF6AF67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61AF6D-7829-4DF0-9F9C-94F298FE6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2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2D76-8BA9-49C4-B1AF-E4BB4328C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C70DC-C953-4DC3-B106-88390DEA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8B0E3-F975-4C5E-8D6A-9824BBE59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070C1-41E4-4666-890C-FF1E06EE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4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EA34A-670F-4DED-8B8E-20FB1A8F3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4950F1-712E-4460-BBD1-412FA9155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FD50B-9F91-4CE7-B133-C3A08398C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9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7F963-4E7F-4D45-A8FF-584600AAC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A9FE4-FC4E-4003-9099-5124E73EE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8DD73-041A-47B0-A0B7-4B9BB781B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E8A26-66A2-4E2C-A69B-48480CA5C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7AFD1-FDDD-4E67-B7B0-07A18DAC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BB137-0229-40CF-BCDC-BA9205BC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3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32A7A-AA00-47AC-8B65-0165FBBD5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DAD9AB-E9C0-42ED-BFCB-429E464B67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D6EBC-6AF5-4D49-96EB-4878D5040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C144-F2A8-4064-AFA1-A8451DD1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C5B08-1D83-4F77-80F8-6F08A3359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4CE23-5398-40F0-B41C-F852B5CB5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7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C48A5B-22B4-4BF4-BB68-B61237C5B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407AA-FCEF-4C56-835E-1EE9F3EE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47A72-224F-46F7-A355-B7FF719DD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27D7-13B2-4FC0-8972-BF1820FC8CBD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0461D-96C0-432F-95EA-870B21DD4E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6056-B115-4E28-86AF-D5A445C85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0F726-7724-47C3-B3EE-1232CC178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0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C4C8E47-A972-4639-A65B-495774802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451" y="34590"/>
            <a:ext cx="10041228" cy="596475"/>
          </a:xfrm>
        </p:spPr>
        <p:txBody>
          <a:bodyPr/>
          <a:lstStyle/>
          <a:p>
            <a:r>
              <a:rPr lang="en-US" dirty="0"/>
              <a:t>This is the </a:t>
            </a:r>
            <a:r>
              <a:rPr lang="en-US" dirty="0" err="1"/>
              <a:t>iseries</a:t>
            </a:r>
            <a:r>
              <a:rPr lang="en-US" dirty="0"/>
              <a:t> display screen with Thai language.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CA7691-ECCF-4AD9-92A5-877B11987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5724"/>
            <a:ext cx="8847786" cy="591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11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3C437B-0A41-45E7-8964-7FF7B2757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157" y="1410592"/>
            <a:ext cx="3971925" cy="4953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80AECFE-00F0-4E79-B248-51DFFCB83706}"/>
              </a:ext>
            </a:extLst>
          </p:cNvPr>
          <p:cNvSpPr txBox="1">
            <a:spLocks/>
          </p:cNvSpPr>
          <p:nvPr/>
        </p:nvSpPr>
        <p:spPr>
          <a:xfrm>
            <a:off x="482156" y="240652"/>
            <a:ext cx="10104277" cy="1169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This is the file download from iSeries by use IBM I Access program.</a:t>
            </a:r>
          </a:p>
          <a:p>
            <a:r>
              <a:rPr lang="en-US" dirty="0"/>
              <a:t>You will see TH language in column C are fault.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1A3E5A7-D60F-4FC8-858D-0CFFFF9450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4733" y="1246900"/>
            <a:ext cx="8846063" cy="591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52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30D28F-6B48-475F-B06A-4C2880292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1175"/>
            <a:ext cx="5838825" cy="5076825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1B85FDB1-951C-4129-B710-AB97D0A9A9B4}"/>
              </a:ext>
            </a:extLst>
          </p:cNvPr>
          <p:cNvSpPr txBox="1">
            <a:spLocks/>
          </p:cNvSpPr>
          <p:nvPr/>
        </p:nvSpPr>
        <p:spPr>
          <a:xfrm>
            <a:off x="482156" y="240652"/>
            <a:ext cx="10104277" cy="1169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This is the setup parameter of my IBM I Access.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661C48-47B0-4D73-B9F3-4C8ADC366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825" y="1781174"/>
            <a:ext cx="5838825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3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53186BB-2F20-49E5-9CD8-C8FAEC8AA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585" y="2343150"/>
            <a:ext cx="4295775" cy="45148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F8C932E-2453-426D-A723-D9E2569C54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60" y="2600325"/>
            <a:ext cx="6677025" cy="4257675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94D25FA4-68BD-400D-A003-99378EE65265}"/>
              </a:ext>
            </a:extLst>
          </p:cNvPr>
          <p:cNvSpPr txBox="1">
            <a:spLocks/>
          </p:cNvSpPr>
          <p:nvPr/>
        </p:nvSpPr>
        <p:spPr>
          <a:xfrm>
            <a:off x="482156" y="240652"/>
            <a:ext cx="10104277" cy="1169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This is the setup parameter of my IBM I Access. </a:t>
            </a:r>
          </a:p>
        </p:txBody>
      </p:sp>
    </p:spTree>
    <p:extLst>
      <p:ext uri="{BB962C8B-B14F-4D97-AF65-F5344CB8AC3E}">
        <p14:creationId xmlns:p14="http://schemas.microsoft.com/office/powerpoint/2010/main" val="50196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57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MARUT THEPPRASITTARAKORN</dc:creator>
  <cp:lastModifiedBy>MARUT THEPPRASITTARAKORN</cp:lastModifiedBy>
  <cp:revision>5</cp:revision>
  <dcterms:created xsi:type="dcterms:W3CDTF">2018-02-09T04:01:34Z</dcterms:created>
  <dcterms:modified xsi:type="dcterms:W3CDTF">2018-02-26T03:06:23Z</dcterms:modified>
</cp:coreProperties>
</file>